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 rot="-5400000">
            <a:off x="-128400" y="2175450"/>
            <a:ext cx="10494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Front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 rot="5400000">
            <a:off x="8288250" y="2175450"/>
            <a:ext cx="918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0" y="0"/>
            <a:ext cx="92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 1</a:t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8217000" y="0"/>
            <a:ext cx="92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 2</a:t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0" y="4743300"/>
            <a:ext cx="92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 4</a:t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8217000" y="4743300"/>
            <a:ext cx="92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 3</a:t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4108500" y="2371650"/>
            <a:ext cx="92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